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AF7FC9B-B589-441A-A78D-8AF80636CB69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C201696-9A43-4508-80A4-16FD9F4DF5D2}" type="slidenum">
              <a:rPr lang="pt-BR" smtClean="0"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7FC9B-B589-441A-A78D-8AF80636CB69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1696-9A43-4508-80A4-16FD9F4DF5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7FC9B-B589-441A-A78D-8AF80636CB69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1696-9A43-4508-80A4-16FD9F4DF5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7FC9B-B589-441A-A78D-8AF80636CB69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1696-9A43-4508-80A4-16FD9F4DF5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7FC9B-B589-441A-A78D-8AF80636CB69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1696-9A43-4508-80A4-16FD9F4DF5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7FC9B-B589-441A-A78D-8AF80636CB69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1696-9A43-4508-80A4-16FD9F4DF5D2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7FC9B-B589-441A-A78D-8AF80636CB69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1696-9A43-4508-80A4-16FD9F4DF5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7FC9B-B589-441A-A78D-8AF80636CB69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1696-9A43-4508-80A4-16FD9F4DF5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7FC9B-B589-441A-A78D-8AF80636CB69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1696-9A43-4508-80A4-16FD9F4DF5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7FC9B-B589-441A-A78D-8AF80636CB69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1696-9A43-4508-80A4-16FD9F4DF5D2}" type="slidenum">
              <a:rPr lang="pt-BR" smtClean="0"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7FC9B-B589-441A-A78D-8AF80636CB69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01696-9A43-4508-80A4-16FD9F4DF5D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AF7FC9B-B589-441A-A78D-8AF80636CB69}" type="datetimeFigureOut">
              <a:rPr lang="pt-BR" smtClean="0"/>
              <a:t>14/03/2017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C201696-9A43-4508-80A4-16FD9F4DF5D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lvara@saude.ms.gov.br" TargetMode="External"/><Relationship Id="rId2" Type="http://schemas.openxmlformats.org/officeDocument/2006/relationships/hyperlink" Target="mailto:geproc@saude.ms.gov.b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geproc@saude.ms.gov.br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GEPROC</a:t>
            </a:r>
            <a:r>
              <a:rPr lang="pt-BR" dirty="0" smtClean="0"/>
              <a:t>             </a:t>
            </a:r>
            <a:r>
              <a:rPr lang="pt-BR" sz="2700" dirty="0" smtClean="0"/>
              <a:t>Gerência de Processos </a:t>
            </a:r>
            <a:r>
              <a:rPr lang="pt-BR" sz="2700" dirty="0" err="1" smtClean="0"/>
              <a:t>Sanitarios</a:t>
            </a:r>
            <a:endParaRPr lang="pt-BR" sz="27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44008" y="4421080"/>
            <a:ext cx="3528391" cy="1260629"/>
          </a:xfrm>
        </p:spPr>
        <p:txBody>
          <a:bodyPr/>
          <a:lstStyle/>
          <a:p>
            <a:endParaRPr lang="pt-BR" dirty="0" smtClean="0"/>
          </a:p>
          <a:p>
            <a:r>
              <a:rPr lang="pt-BR" dirty="0" smtClean="0"/>
              <a:t>Fabrício </a:t>
            </a:r>
            <a:r>
              <a:rPr lang="pt-BR" dirty="0" err="1" smtClean="0"/>
              <a:t>Buthevicius</a:t>
            </a:r>
            <a:r>
              <a:rPr lang="pt-BR" dirty="0" smtClean="0"/>
              <a:t> Barbosa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225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024744" cy="1143000"/>
          </a:xfrm>
        </p:spPr>
        <p:txBody>
          <a:bodyPr/>
          <a:lstStyle/>
          <a:p>
            <a:r>
              <a:rPr lang="pt-BR" dirty="0" smtClean="0"/>
              <a:t>EQUIPE / CONTATO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4464496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FABRÍCIO</a:t>
            </a:r>
          </a:p>
          <a:p>
            <a:pPr lvl="2"/>
            <a:r>
              <a:rPr lang="pt-BR" dirty="0" smtClean="0"/>
              <a:t>(67) 3312-1102</a:t>
            </a:r>
          </a:p>
          <a:p>
            <a:pPr lvl="2"/>
            <a:r>
              <a:rPr lang="pt-BR" dirty="0" smtClean="0">
                <a:hlinkClick r:id="rId2"/>
              </a:rPr>
              <a:t>geproc@saude.ms.gov.br</a:t>
            </a:r>
            <a:endParaRPr lang="pt-BR" dirty="0" smtClean="0"/>
          </a:p>
          <a:p>
            <a:pPr lvl="2"/>
            <a:endParaRPr lang="pt-BR" dirty="0" smtClean="0"/>
          </a:p>
          <a:p>
            <a:r>
              <a:rPr lang="pt-BR" dirty="0" smtClean="0"/>
              <a:t>OLÍVIA </a:t>
            </a:r>
          </a:p>
          <a:p>
            <a:pPr lvl="2"/>
            <a:r>
              <a:rPr lang="pt-BR" dirty="0" smtClean="0"/>
              <a:t>(67) 3312-1116</a:t>
            </a:r>
          </a:p>
          <a:p>
            <a:pPr lvl="2"/>
            <a:r>
              <a:rPr lang="pt-BR" dirty="0" smtClean="0">
                <a:hlinkClick r:id="rId3"/>
              </a:rPr>
              <a:t>alvara@saude.ms.gov.br</a:t>
            </a:r>
            <a:endParaRPr lang="pt-BR" dirty="0" smtClean="0"/>
          </a:p>
          <a:p>
            <a:pPr lvl="2"/>
            <a:endParaRPr lang="pt-BR" dirty="0" smtClean="0"/>
          </a:p>
          <a:p>
            <a:r>
              <a:rPr lang="pt-BR" dirty="0" smtClean="0"/>
              <a:t>JULIO</a:t>
            </a:r>
          </a:p>
          <a:p>
            <a:pPr lvl="2"/>
            <a:r>
              <a:rPr lang="pt-BR" dirty="0" smtClean="0"/>
              <a:t>(67) 3312-1116</a:t>
            </a:r>
          </a:p>
          <a:p>
            <a:pPr lvl="2"/>
            <a:endParaRPr lang="pt-BR" dirty="0" smtClean="0"/>
          </a:p>
          <a:p>
            <a:r>
              <a:rPr lang="pt-BR" dirty="0" smtClean="0"/>
              <a:t>CRISTÓVAO</a:t>
            </a:r>
          </a:p>
          <a:p>
            <a:pPr lvl="2"/>
            <a:r>
              <a:rPr lang="pt-BR" dirty="0" smtClean="0"/>
              <a:t>(67) 3312-1102</a:t>
            </a:r>
          </a:p>
          <a:p>
            <a:pPr lvl="2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160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 de Licenciamento Sanitário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Documentação da empresa</a:t>
            </a:r>
          </a:p>
          <a:p>
            <a:pPr lvl="2"/>
            <a:r>
              <a:rPr lang="pt-BR" dirty="0" smtClean="0"/>
              <a:t>Projeto físico aprovado, prova de constituição, </a:t>
            </a:r>
            <a:r>
              <a:rPr lang="pt-BR" dirty="0" err="1" smtClean="0"/>
              <a:t>RTs</a:t>
            </a:r>
            <a:r>
              <a:rPr lang="pt-BR" dirty="0" smtClean="0"/>
              <a:t>, Lista de equipamentos, Lista de atividades...</a:t>
            </a:r>
          </a:p>
          <a:p>
            <a:pPr lvl="2"/>
            <a:endParaRPr lang="pt-BR" dirty="0" smtClean="0"/>
          </a:p>
          <a:p>
            <a:r>
              <a:rPr lang="pt-BR" dirty="0" smtClean="0"/>
              <a:t>Relatório de Inspeção</a:t>
            </a:r>
          </a:p>
          <a:p>
            <a:pPr lvl="2"/>
            <a:r>
              <a:rPr lang="pt-BR" dirty="0" smtClean="0"/>
              <a:t>Conclusão Satisfatória ou Satisfatória com obrigações à cumprir</a:t>
            </a:r>
          </a:p>
          <a:p>
            <a:pPr lvl="2"/>
            <a:endParaRPr lang="pt-BR" dirty="0"/>
          </a:p>
          <a:p>
            <a:r>
              <a:rPr lang="pt-BR" dirty="0" smtClean="0"/>
              <a:t>Licença Sanitária </a:t>
            </a:r>
          </a:p>
          <a:p>
            <a:pPr lvl="2"/>
            <a:r>
              <a:rPr lang="pt-BR" dirty="0" smtClean="0"/>
              <a:t>Válida por uma ano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196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 Administrativo Sanitário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4392488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Auto de Infração Sanitária</a:t>
            </a:r>
          </a:p>
          <a:p>
            <a:r>
              <a:rPr lang="pt-BR" dirty="0" smtClean="0"/>
              <a:t>Abertura do processo</a:t>
            </a:r>
          </a:p>
          <a:p>
            <a:r>
              <a:rPr lang="pt-BR" dirty="0" smtClean="0"/>
              <a:t>Defesa/Impugnação</a:t>
            </a:r>
          </a:p>
          <a:p>
            <a:r>
              <a:rPr lang="pt-BR" dirty="0" smtClean="0"/>
              <a:t>Manifestação dos </a:t>
            </a:r>
            <a:r>
              <a:rPr lang="pt-BR" dirty="0" err="1" smtClean="0"/>
              <a:t>autuantes</a:t>
            </a:r>
            <a:endParaRPr lang="pt-BR" dirty="0" smtClean="0"/>
          </a:p>
          <a:p>
            <a:r>
              <a:rPr lang="pt-BR" dirty="0" smtClean="0"/>
              <a:t>Decisão (julgamento 1ª instância)</a:t>
            </a:r>
          </a:p>
          <a:p>
            <a:pPr lvl="2"/>
            <a:r>
              <a:rPr lang="pt-BR" dirty="0" smtClean="0"/>
              <a:t>Coordenadoria de Vigilância Sanitária</a:t>
            </a:r>
          </a:p>
          <a:p>
            <a:pPr lvl="2"/>
            <a:endParaRPr lang="pt-BR" dirty="0" smtClean="0"/>
          </a:p>
          <a:p>
            <a:r>
              <a:rPr lang="pt-BR" dirty="0" smtClean="0"/>
              <a:t>1º Recurso</a:t>
            </a:r>
          </a:p>
          <a:p>
            <a:r>
              <a:rPr lang="pt-BR" dirty="0" smtClean="0"/>
              <a:t>Decisão de 2ª Instância</a:t>
            </a:r>
          </a:p>
          <a:p>
            <a:pPr lvl="2"/>
            <a:r>
              <a:rPr lang="pt-BR" dirty="0" smtClean="0"/>
              <a:t>Superintendência-Geral de Vigilância em Saúde</a:t>
            </a:r>
          </a:p>
          <a:p>
            <a:pPr lvl="2"/>
            <a:endParaRPr lang="pt-BR" dirty="0" smtClean="0"/>
          </a:p>
          <a:p>
            <a:r>
              <a:rPr lang="pt-BR" dirty="0" smtClean="0"/>
              <a:t>2º Recurso</a:t>
            </a:r>
          </a:p>
          <a:p>
            <a:r>
              <a:rPr lang="pt-BR" dirty="0" smtClean="0"/>
              <a:t>Decisão de 3ª Instância</a:t>
            </a:r>
          </a:p>
          <a:p>
            <a:pPr lvl="2"/>
            <a:r>
              <a:rPr lang="pt-BR" dirty="0" smtClean="0"/>
              <a:t>Secretário de Estado de Saúde</a:t>
            </a:r>
          </a:p>
        </p:txBody>
      </p:sp>
    </p:spTree>
    <p:extLst>
      <p:ext uri="{BB962C8B-B14F-4D97-AF65-F5344CB8AC3E}">
        <p14:creationId xmlns:p14="http://schemas.microsoft.com/office/powerpoint/2010/main" val="17328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 descr="C:\Users\Buthevicius\Pictures\62939_401928229897187_696263408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76672"/>
            <a:ext cx="3619760" cy="3467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 rot="18836181">
            <a:off x="5703659" y="3433141"/>
            <a:ext cx="19442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Bom Dia!!!</a:t>
            </a:r>
            <a:endParaRPr lang="pt-BR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187624" y="5445224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geproc@saude.ms.gov.br</a:t>
            </a:r>
            <a:endParaRPr lang="pt-B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(67) 3312-1102</a:t>
            </a:r>
            <a:endParaRPr lang="pt-B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863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32</TotalTime>
  <Words>129</Words>
  <Application>Microsoft Office PowerPoint</Application>
  <PresentationFormat>Apresentação na tela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Austin</vt:lpstr>
      <vt:lpstr>GEPROC             Gerência de Processos Sanitarios</vt:lpstr>
      <vt:lpstr>EQUIPE / CONTATO</vt:lpstr>
      <vt:lpstr>Processo de Licenciamento Sanitário</vt:lpstr>
      <vt:lpstr>Processo Administrativo Sanitário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GEPROC             Gerência de Processos Sanitarios</dc:title>
  <dc:creator>Buthevicius</dc:creator>
  <cp:lastModifiedBy>Buthevicius</cp:lastModifiedBy>
  <cp:revision>4</cp:revision>
  <dcterms:created xsi:type="dcterms:W3CDTF">2017-03-15T01:20:14Z</dcterms:created>
  <dcterms:modified xsi:type="dcterms:W3CDTF">2017-03-15T01:52:56Z</dcterms:modified>
</cp:coreProperties>
</file>