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92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12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72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416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4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565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535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92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48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39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19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68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62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93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2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15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13F78-B5A4-4E3F-BF45-C1CB172F1D7E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7B3E05-B5DF-4EEC-85B1-06960EC88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41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Acidente de Trabalho com Exposição a Material Biológico – ATMB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235191" cy="50149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2900" dirty="0"/>
              <a:t>    </a:t>
            </a:r>
          </a:p>
          <a:p>
            <a:pPr marL="0" indent="0" algn="just">
              <a:buNone/>
            </a:pPr>
            <a:r>
              <a:rPr lang="pt-BR" sz="2900" dirty="0"/>
              <a:t>    </a:t>
            </a:r>
            <a:r>
              <a:rPr lang="pt-BR" sz="2900" b="1" dirty="0"/>
              <a:t> </a:t>
            </a:r>
            <a:r>
              <a:rPr lang="pt-BR" sz="2900" b="1" dirty="0" smtClean="0"/>
              <a:t>Convidamos à todos, </a:t>
            </a:r>
            <a:r>
              <a:rPr lang="pt-BR" sz="2900" b="1" dirty="0"/>
              <a:t>para participar da </a:t>
            </a:r>
            <a:r>
              <a:rPr lang="pt-BR" sz="2900" b="1" dirty="0" err="1"/>
              <a:t>live</a:t>
            </a:r>
            <a:r>
              <a:rPr lang="pt-BR" sz="2900" b="1" dirty="0"/>
              <a:t>: Acidente de Trabalho com Exposição a Material Biológico – ATMB que será realizado pela Secretaria de Estado de Saúde, por meio da Superintendência de Vigilância em Saúde e a Coordenadoria de Vigilância em Saúde do Trabalhador - CVIST que desenvolve as ações do Centro de Referência em Saúde do Trabalhador- CEREST Estadual.</a:t>
            </a:r>
          </a:p>
          <a:p>
            <a:pPr marL="0" indent="0" algn="just">
              <a:buNone/>
            </a:pPr>
            <a:r>
              <a:rPr lang="pt-BR" sz="2900" b="1" dirty="0"/>
              <a:t>     Este evento será na modalidade online e tem como objetivo sensibilizar profissionais de saúde de instituições públicas e privadas, acadêmicos da área da saúde, </a:t>
            </a:r>
            <a:r>
              <a:rPr lang="pt-BR" sz="2900" b="1" dirty="0" err="1"/>
              <a:t>Cerest</a:t>
            </a:r>
            <a:r>
              <a:rPr lang="pt-BR" sz="2900" b="1" dirty="0"/>
              <a:t> Regionais e Serviços de Saúde do Trabalhador, visando reduzir ou eliminar os impactos na saúde e melhorar os indicadores epidemiológicos de Vigilância em Saúde do Trabalhador no Estado de Mato Grosso do Sul</a:t>
            </a:r>
            <a:r>
              <a:rPr lang="pt-BR" sz="2900" b="1" dirty="0" smtClean="0"/>
              <a:t>.</a:t>
            </a:r>
          </a:p>
          <a:p>
            <a:pPr marL="0" indent="0">
              <a:buNone/>
            </a:pPr>
            <a:r>
              <a:rPr lang="pt-BR" sz="2900" b="1" dirty="0" smtClean="0"/>
              <a:t>      •  Dia 15 de agosto às 9h;</a:t>
            </a:r>
          </a:p>
          <a:p>
            <a:pPr marL="0" indent="0" fontAlgn="base">
              <a:buNone/>
            </a:pPr>
            <a:r>
              <a:rPr lang="pt-BR" sz="2900" b="1" dirty="0" smtClean="0"/>
              <a:t>      •</a:t>
            </a:r>
            <a:r>
              <a:rPr lang="pt-BR" sz="2900" b="1" dirty="0"/>
              <a:t>  Link de acesso: https://saudems.webex.com/saudemspt/j.php?MTID=me6b34de2fce94b8e56f8ce22bdff9b4a</a:t>
            </a:r>
          </a:p>
          <a:p>
            <a:pPr marL="0" indent="0">
              <a:buNone/>
            </a:pPr>
            <a:endParaRPr lang="pt-BR" sz="2900" b="1" dirty="0"/>
          </a:p>
          <a:p>
            <a:r>
              <a:rPr lang="pt-BR" sz="2900" b="1" dirty="0"/>
              <a:t>Contamos com a sua participação e equipe. </a:t>
            </a:r>
          </a:p>
          <a:p>
            <a:pPr marL="0" indent="0">
              <a:buNone/>
            </a:pPr>
            <a:endParaRPr lang="pt-BR" sz="2900" b="1" dirty="0"/>
          </a:p>
          <a:p>
            <a:endParaRPr lang="pt-BR" dirty="0"/>
          </a:p>
        </p:txBody>
      </p:sp>
      <p:pic>
        <p:nvPicPr>
          <p:cNvPr id="19" name="Espaço Reservado para Conteúdo 1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507" y="2260834"/>
            <a:ext cx="5578366" cy="3417339"/>
          </a:xfrm>
        </p:spPr>
      </p:pic>
    </p:spTree>
    <p:extLst>
      <p:ext uri="{BB962C8B-B14F-4D97-AF65-F5344CB8AC3E}">
        <p14:creationId xmlns:p14="http://schemas.microsoft.com/office/powerpoint/2010/main" val="80056212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Cacho</vt:lpstr>
      <vt:lpstr>Acidente de Trabalho com Exposição a Material Biológico – ATMB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Acidente de Trabalho com Exposição a Material Biológico – ATMB</dc:title>
  <dc:creator>Karine Taveira Gil de Amarante</dc:creator>
  <cp:lastModifiedBy>Karine Taveira Gil de Amarante</cp:lastModifiedBy>
  <cp:revision>1</cp:revision>
  <dcterms:created xsi:type="dcterms:W3CDTF">2023-08-08T15:02:30Z</dcterms:created>
  <dcterms:modified xsi:type="dcterms:W3CDTF">2023-08-08T15:04:56Z</dcterms:modified>
</cp:coreProperties>
</file>